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57" r:id="rId5"/>
    <p:sldId id="261" r:id="rId6"/>
    <p:sldId id="258" r:id="rId7"/>
    <p:sldId id="264" r:id="rId8"/>
    <p:sldId id="270" r:id="rId9"/>
    <p:sldId id="262" r:id="rId10"/>
    <p:sldId id="266" r:id="rId11"/>
    <p:sldId id="271" r:id="rId12"/>
    <p:sldId id="26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84163-3DEF-4413-91B4-6B33F0F62CA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B29FF-EC44-448D-A2F8-F0AB066002E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Difficulty (Change the time of day)</a:t>
          </a:r>
          <a:endParaRPr lang="en-US"/>
        </a:p>
      </dgm:t>
    </dgm:pt>
    <dgm:pt modelId="{3D586008-CC8C-4D75-A1E0-252AB5EA9210}" type="parTrans" cxnId="{7DD355D4-4F9C-4459-A83D-0C0C8C226ADC}">
      <dgm:prSet/>
      <dgm:spPr/>
      <dgm:t>
        <a:bodyPr/>
        <a:lstStyle/>
        <a:p>
          <a:endParaRPr lang="en-US"/>
        </a:p>
      </dgm:t>
    </dgm:pt>
    <dgm:pt modelId="{4DD00D7A-4643-4392-936A-509D8090C6CB}" type="sibTrans" cxnId="{7DD355D4-4F9C-4459-A83D-0C0C8C226ADC}">
      <dgm:prSet/>
      <dgm:spPr/>
      <dgm:t>
        <a:bodyPr/>
        <a:lstStyle/>
        <a:p>
          <a:endParaRPr lang="en-US"/>
        </a:p>
      </dgm:t>
    </dgm:pt>
    <dgm:pt modelId="{D3F83D3B-95DB-4A28-92A2-90F46B140F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Different routes (Building, Street, Sewers)</a:t>
          </a:r>
          <a:endParaRPr lang="en-US" dirty="0"/>
        </a:p>
      </dgm:t>
    </dgm:pt>
    <dgm:pt modelId="{7776C1F6-772C-404D-9DDA-FD0AC27979B8}" type="parTrans" cxnId="{5AE3547D-D143-4192-B7CF-466475EA94D0}">
      <dgm:prSet/>
      <dgm:spPr/>
      <dgm:t>
        <a:bodyPr/>
        <a:lstStyle/>
        <a:p>
          <a:endParaRPr lang="en-US"/>
        </a:p>
      </dgm:t>
    </dgm:pt>
    <dgm:pt modelId="{C5C712CB-8272-40B9-AA32-426FC6128F24}" type="sibTrans" cxnId="{5AE3547D-D143-4192-B7CF-466475EA94D0}">
      <dgm:prSet/>
      <dgm:spPr/>
      <dgm:t>
        <a:bodyPr/>
        <a:lstStyle/>
        <a:p>
          <a:endParaRPr lang="en-US"/>
        </a:p>
      </dgm:t>
    </dgm:pt>
    <dgm:pt modelId="{D7A4273B-B622-4CA3-86A3-0BD9C3CC185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Local Multiplayer </a:t>
          </a:r>
          <a:endParaRPr lang="en-US"/>
        </a:p>
      </dgm:t>
    </dgm:pt>
    <dgm:pt modelId="{619F7A54-18C9-4E82-8CE8-9F8BCB134177}" type="parTrans" cxnId="{9C8D5CAE-CF0F-4DEB-8EFB-F85221E90A51}">
      <dgm:prSet/>
      <dgm:spPr/>
      <dgm:t>
        <a:bodyPr/>
        <a:lstStyle/>
        <a:p>
          <a:endParaRPr lang="en-US"/>
        </a:p>
      </dgm:t>
    </dgm:pt>
    <dgm:pt modelId="{66A74BA5-6954-4924-AA24-484AA4ACB979}" type="sibTrans" cxnId="{9C8D5CAE-CF0F-4DEB-8EFB-F85221E90A51}">
      <dgm:prSet/>
      <dgm:spPr/>
      <dgm:t>
        <a:bodyPr/>
        <a:lstStyle/>
        <a:p>
          <a:endParaRPr lang="en-US"/>
        </a:p>
      </dgm:t>
    </dgm:pt>
    <dgm:pt modelId="{33F1B902-54A4-4965-9D2A-5A86110AE7BF}" type="pres">
      <dgm:prSet presAssocID="{E9484163-3DEF-4413-91B4-6B33F0F62CAC}" presName="root" presStyleCnt="0">
        <dgm:presLayoutVars>
          <dgm:dir/>
          <dgm:resizeHandles val="exact"/>
        </dgm:presLayoutVars>
      </dgm:prSet>
      <dgm:spPr/>
    </dgm:pt>
    <dgm:pt modelId="{0AF3512C-51A2-4203-A82D-6CBB0784A06C}" type="pres">
      <dgm:prSet presAssocID="{51AB29FF-EC44-448D-A2F8-F0AB066002E9}" presName="compNode" presStyleCnt="0"/>
      <dgm:spPr/>
    </dgm:pt>
    <dgm:pt modelId="{510EF105-3477-4C55-88DB-7722A8EB1C1D}" type="pres">
      <dgm:prSet presAssocID="{51AB29FF-EC44-448D-A2F8-F0AB066002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m (Smaller Sun) with solid fill"/>
        </a:ext>
      </dgm:extLst>
    </dgm:pt>
    <dgm:pt modelId="{DF3B13CC-660E-4D52-A189-83494CDA9A42}" type="pres">
      <dgm:prSet presAssocID="{51AB29FF-EC44-448D-A2F8-F0AB066002E9}" presName="spaceRect" presStyleCnt="0"/>
      <dgm:spPr/>
    </dgm:pt>
    <dgm:pt modelId="{2751AFEF-F52A-4B4F-8721-0DE5A4D6E5C5}" type="pres">
      <dgm:prSet presAssocID="{51AB29FF-EC44-448D-A2F8-F0AB066002E9}" presName="textRect" presStyleLbl="revTx" presStyleIdx="0" presStyleCnt="3">
        <dgm:presLayoutVars>
          <dgm:chMax val="1"/>
          <dgm:chPref val="1"/>
        </dgm:presLayoutVars>
      </dgm:prSet>
      <dgm:spPr/>
    </dgm:pt>
    <dgm:pt modelId="{718F1AAD-71A1-4D89-AD5B-16FA37C467CA}" type="pres">
      <dgm:prSet presAssocID="{4DD00D7A-4643-4392-936A-509D8090C6CB}" presName="sibTrans" presStyleCnt="0"/>
      <dgm:spPr/>
    </dgm:pt>
    <dgm:pt modelId="{73861C1C-6F35-41E4-8066-40264B451901}" type="pres">
      <dgm:prSet presAssocID="{D3F83D3B-95DB-4A28-92A2-90F46B140FB4}" presName="compNode" presStyleCnt="0"/>
      <dgm:spPr/>
    </dgm:pt>
    <dgm:pt modelId="{5683A2D0-C0EB-4431-8C6A-32E87A7DF2A3}" type="pres">
      <dgm:prSet presAssocID="{D3F83D3B-95DB-4A28-92A2-90F46B140F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stairs with solid fill"/>
        </a:ext>
      </dgm:extLst>
    </dgm:pt>
    <dgm:pt modelId="{ABE8A831-CBE4-4E2D-8E76-EF5415FB0334}" type="pres">
      <dgm:prSet presAssocID="{D3F83D3B-95DB-4A28-92A2-90F46B140FB4}" presName="spaceRect" presStyleCnt="0"/>
      <dgm:spPr/>
    </dgm:pt>
    <dgm:pt modelId="{D4006699-EC14-4F1B-9E1B-FF126E229415}" type="pres">
      <dgm:prSet presAssocID="{D3F83D3B-95DB-4A28-92A2-90F46B140FB4}" presName="textRect" presStyleLbl="revTx" presStyleIdx="1" presStyleCnt="3">
        <dgm:presLayoutVars>
          <dgm:chMax val="1"/>
          <dgm:chPref val="1"/>
        </dgm:presLayoutVars>
      </dgm:prSet>
      <dgm:spPr/>
    </dgm:pt>
    <dgm:pt modelId="{12C68632-1ABE-40E9-8D0E-17AA4A794524}" type="pres">
      <dgm:prSet presAssocID="{C5C712CB-8272-40B9-AA32-426FC6128F24}" presName="sibTrans" presStyleCnt="0"/>
      <dgm:spPr/>
    </dgm:pt>
    <dgm:pt modelId="{F4D9DF0C-53AB-446D-BE15-B3CE672771CE}" type="pres">
      <dgm:prSet presAssocID="{D7A4273B-B622-4CA3-86A3-0BD9C3CC1850}" presName="compNode" presStyleCnt="0"/>
      <dgm:spPr/>
    </dgm:pt>
    <dgm:pt modelId="{C5F545C3-4E3F-403C-8D8E-88950D9C51DB}" type="pres">
      <dgm:prSet presAssocID="{D7A4273B-B622-4CA3-86A3-0BD9C3CC18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B3547AA-BACB-419F-A40A-44DDE91E1C10}" type="pres">
      <dgm:prSet presAssocID="{D7A4273B-B622-4CA3-86A3-0BD9C3CC1850}" presName="spaceRect" presStyleCnt="0"/>
      <dgm:spPr/>
    </dgm:pt>
    <dgm:pt modelId="{447821CF-5681-4140-8234-2CA0F4F12BB5}" type="pres">
      <dgm:prSet presAssocID="{D7A4273B-B622-4CA3-86A3-0BD9C3CC18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4658776-9D3A-44B1-ABA8-A8EEA79550B9}" type="presOf" srcId="{D3F83D3B-95DB-4A28-92A2-90F46B140FB4}" destId="{D4006699-EC14-4F1B-9E1B-FF126E229415}" srcOrd="0" destOrd="0" presId="urn:microsoft.com/office/officeart/2018/2/layout/IconLabelList"/>
    <dgm:cxn modelId="{5AE3547D-D143-4192-B7CF-466475EA94D0}" srcId="{E9484163-3DEF-4413-91B4-6B33F0F62CAC}" destId="{D3F83D3B-95DB-4A28-92A2-90F46B140FB4}" srcOrd="1" destOrd="0" parTransId="{7776C1F6-772C-404D-9DDA-FD0AC27979B8}" sibTransId="{C5C712CB-8272-40B9-AA32-426FC6128F24}"/>
    <dgm:cxn modelId="{9C8D5CAE-CF0F-4DEB-8EFB-F85221E90A51}" srcId="{E9484163-3DEF-4413-91B4-6B33F0F62CAC}" destId="{D7A4273B-B622-4CA3-86A3-0BD9C3CC1850}" srcOrd="2" destOrd="0" parTransId="{619F7A54-18C9-4E82-8CE8-9F8BCB134177}" sibTransId="{66A74BA5-6954-4924-AA24-484AA4ACB979}"/>
    <dgm:cxn modelId="{38FF0AD3-0680-417F-BB4C-7A36BC4D965C}" type="presOf" srcId="{D7A4273B-B622-4CA3-86A3-0BD9C3CC1850}" destId="{447821CF-5681-4140-8234-2CA0F4F12BB5}" srcOrd="0" destOrd="0" presId="urn:microsoft.com/office/officeart/2018/2/layout/IconLabelList"/>
    <dgm:cxn modelId="{7DD355D4-4F9C-4459-A83D-0C0C8C226ADC}" srcId="{E9484163-3DEF-4413-91B4-6B33F0F62CAC}" destId="{51AB29FF-EC44-448D-A2F8-F0AB066002E9}" srcOrd="0" destOrd="0" parTransId="{3D586008-CC8C-4D75-A1E0-252AB5EA9210}" sibTransId="{4DD00D7A-4643-4392-936A-509D8090C6CB}"/>
    <dgm:cxn modelId="{268572EC-0E21-4AF5-8121-3BE5F982ED7B}" type="presOf" srcId="{E9484163-3DEF-4413-91B4-6B33F0F62CAC}" destId="{33F1B902-54A4-4965-9D2A-5A86110AE7BF}" srcOrd="0" destOrd="0" presId="urn:microsoft.com/office/officeart/2018/2/layout/IconLabelList"/>
    <dgm:cxn modelId="{9D5E1CFC-CAA9-4490-A13E-B000988BD283}" type="presOf" srcId="{51AB29FF-EC44-448D-A2F8-F0AB066002E9}" destId="{2751AFEF-F52A-4B4F-8721-0DE5A4D6E5C5}" srcOrd="0" destOrd="0" presId="urn:microsoft.com/office/officeart/2018/2/layout/IconLabelList"/>
    <dgm:cxn modelId="{8B37AD21-4542-4230-9D31-CEE8EA2532A8}" type="presParOf" srcId="{33F1B902-54A4-4965-9D2A-5A86110AE7BF}" destId="{0AF3512C-51A2-4203-A82D-6CBB0784A06C}" srcOrd="0" destOrd="0" presId="urn:microsoft.com/office/officeart/2018/2/layout/IconLabelList"/>
    <dgm:cxn modelId="{D1A261E3-43DD-4970-9CFD-679E80BADCE1}" type="presParOf" srcId="{0AF3512C-51A2-4203-A82D-6CBB0784A06C}" destId="{510EF105-3477-4C55-88DB-7722A8EB1C1D}" srcOrd="0" destOrd="0" presId="urn:microsoft.com/office/officeart/2018/2/layout/IconLabelList"/>
    <dgm:cxn modelId="{93252906-356E-40AD-8472-ED646508446E}" type="presParOf" srcId="{0AF3512C-51A2-4203-A82D-6CBB0784A06C}" destId="{DF3B13CC-660E-4D52-A189-83494CDA9A42}" srcOrd="1" destOrd="0" presId="urn:microsoft.com/office/officeart/2018/2/layout/IconLabelList"/>
    <dgm:cxn modelId="{43E61C15-1AB4-4A27-A2B4-A0B8476CDB74}" type="presParOf" srcId="{0AF3512C-51A2-4203-A82D-6CBB0784A06C}" destId="{2751AFEF-F52A-4B4F-8721-0DE5A4D6E5C5}" srcOrd="2" destOrd="0" presId="urn:microsoft.com/office/officeart/2018/2/layout/IconLabelList"/>
    <dgm:cxn modelId="{B2751F3E-C035-4C37-BD80-B3A22747440C}" type="presParOf" srcId="{33F1B902-54A4-4965-9D2A-5A86110AE7BF}" destId="{718F1AAD-71A1-4D89-AD5B-16FA37C467CA}" srcOrd="1" destOrd="0" presId="urn:microsoft.com/office/officeart/2018/2/layout/IconLabelList"/>
    <dgm:cxn modelId="{A4CFBA52-FA76-4363-BB66-417E317A58DB}" type="presParOf" srcId="{33F1B902-54A4-4965-9D2A-5A86110AE7BF}" destId="{73861C1C-6F35-41E4-8066-40264B451901}" srcOrd="2" destOrd="0" presId="urn:microsoft.com/office/officeart/2018/2/layout/IconLabelList"/>
    <dgm:cxn modelId="{786535EF-A044-4CF4-B780-15DC25985401}" type="presParOf" srcId="{73861C1C-6F35-41E4-8066-40264B451901}" destId="{5683A2D0-C0EB-4431-8C6A-32E87A7DF2A3}" srcOrd="0" destOrd="0" presId="urn:microsoft.com/office/officeart/2018/2/layout/IconLabelList"/>
    <dgm:cxn modelId="{5308EE3F-5358-4F92-B5F0-B5C661371244}" type="presParOf" srcId="{73861C1C-6F35-41E4-8066-40264B451901}" destId="{ABE8A831-CBE4-4E2D-8E76-EF5415FB0334}" srcOrd="1" destOrd="0" presId="urn:microsoft.com/office/officeart/2018/2/layout/IconLabelList"/>
    <dgm:cxn modelId="{6E6E877A-6571-4115-B1FF-483243C11013}" type="presParOf" srcId="{73861C1C-6F35-41E4-8066-40264B451901}" destId="{D4006699-EC14-4F1B-9E1B-FF126E229415}" srcOrd="2" destOrd="0" presId="urn:microsoft.com/office/officeart/2018/2/layout/IconLabelList"/>
    <dgm:cxn modelId="{0713ECBB-A82C-4209-BA97-59AF37615288}" type="presParOf" srcId="{33F1B902-54A4-4965-9D2A-5A86110AE7BF}" destId="{12C68632-1ABE-40E9-8D0E-17AA4A794524}" srcOrd="3" destOrd="0" presId="urn:microsoft.com/office/officeart/2018/2/layout/IconLabelList"/>
    <dgm:cxn modelId="{96BF3C23-FF81-430B-B43A-372F30D03522}" type="presParOf" srcId="{33F1B902-54A4-4965-9D2A-5A86110AE7BF}" destId="{F4D9DF0C-53AB-446D-BE15-B3CE672771CE}" srcOrd="4" destOrd="0" presId="urn:microsoft.com/office/officeart/2018/2/layout/IconLabelList"/>
    <dgm:cxn modelId="{D5D56E90-8CEB-4E95-A395-23BF4748691B}" type="presParOf" srcId="{F4D9DF0C-53AB-446D-BE15-B3CE672771CE}" destId="{C5F545C3-4E3F-403C-8D8E-88950D9C51DB}" srcOrd="0" destOrd="0" presId="urn:microsoft.com/office/officeart/2018/2/layout/IconLabelList"/>
    <dgm:cxn modelId="{8962431F-2AB7-434F-B4C4-842AA597821B}" type="presParOf" srcId="{F4D9DF0C-53AB-446D-BE15-B3CE672771CE}" destId="{8B3547AA-BACB-419F-A40A-44DDE91E1C10}" srcOrd="1" destOrd="0" presId="urn:microsoft.com/office/officeart/2018/2/layout/IconLabelList"/>
    <dgm:cxn modelId="{186F24AB-800D-4EE1-8CD7-87EBDD03EA61}" type="presParOf" srcId="{F4D9DF0C-53AB-446D-BE15-B3CE672771CE}" destId="{447821CF-5681-4140-8234-2CA0F4F12B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6353B-55AF-4845-9731-EF762D214A2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1849C-709C-4096-82A3-8DA5C2ADB6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Throw money (Attract civilians to the area)</a:t>
          </a:r>
          <a:endParaRPr lang="en-US"/>
        </a:p>
      </dgm:t>
    </dgm:pt>
    <dgm:pt modelId="{B6CF2C1C-57AA-409F-B430-E0AAF845B7D2}" type="parTrans" cxnId="{175B6F9C-B74D-4A9A-A28A-3FA2F03064DB}">
      <dgm:prSet/>
      <dgm:spPr/>
      <dgm:t>
        <a:bodyPr/>
        <a:lstStyle/>
        <a:p>
          <a:endParaRPr lang="en-US"/>
        </a:p>
      </dgm:t>
    </dgm:pt>
    <dgm:pt modelId="{6899FB09-F5F4-441E-BBBE-ECF11EF4FC5E}" type="sibTrans" cxnId="{175B6F9C-B74D-4A9A-A28A-3FA2F03064DB}">
      <dgm:prSet/>
      <dgm:spPr/>
      <dgm:t>
        <a:bodyPr/>
        <a:lstStyle/>
        <a:p>
          <a:endParaRPr lang="en-US"/>
        </a:p>
      </dgm:t>
    </dgm:pt>
    <dgm:pt modelId="{BF9B7D64-B226-49C2-9D5E-E86BED4C20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Disable camera (Hide from view)</a:t>
          </a:r>
          <a:endParaRPr lang="en-US"/>
        </a:p>
      </dgm:t>
    </dgm:pt>
    <dgm:pt modelId="{65BE17A9-0207-4CD6-B9F5-CD8434E83B14}" type="parTrans" cxnId="{480EE7FD-4387-4C2A-B26F-71E88C496225}">
      <dgm:prSet/>
      <dgm:spPr/>
      <dgm:t>
        <a:bodyPr/>
        <a:lstStyle/>
        <a:p>
          <a:endParaRPr lang="en-US"/>
        </a:p>
      </dgm:t>
    </dgm:pt>
    <dgm:pt modelId="{50E5C0C7-DC23-4262-8EDE-04C2BEF44F9A}" type="sibTrans" cxnId="{480EE7FD-4387-4C2A-B26F-71E88C496225}">
      <dgm:prSet/>
      <dgm:spPr/>
      <dgm:t>
        <a:bodyPr/>
        <a:lstStyle/>
        <a:p>
          <a:endParaRPr lang="en-US"/>
        </a:p>
      </dgm:t>
    </dgm:pt>
    <dgm:pt modelId="{7018E022-09C1-4D32-9DE7-4DC14BBE4F7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Hide in box (to avoid camera)</a:t>
          </a:r>
          <a:endParaRPr lang="en-US"/>
        </a:p>
      </dgm:t>
    </dgm:pt>
    <dgm:pt modelId="{3BE2940D-E54F-4A2D-A03E-2A82FFF5702E}" type="parTrans" cxnId="{7E052E24-D102-48D6-8480-87885A3D6E8F}">
      <dgm:prSet/>
      <dgm:spPr/>
      <dgm:t>
        <a:bodyPr/>
        <a:lstStyle/>
        <a:p>
          <a:endParaRPr lang="en-US"/>
        </a:p>
      </dgm:t>
    </dgm:pt>
    <dgm:pt modelId="{AA961BD4-1230-482A-9479-DA3652F1B44C}" type="sibTrans" cxnId="{7E052E24-D102-48D6-8480-87885A3D6E8F}">
      <dgm:prSet/>
      <dgm:spPr/>
      <dgm:t>
        <a:bodyPr/>
        <a:lstStyle/>
        <a:p>
          <a:endParaRPr lang="en-US"/>
        </a:p>
      </dgm:t>
    </dgm:pt>
    <dgm:pt modelId="{48457A7A-11B4-4412-984F-C59EF9B3859C}" type="pres">
      <dgm:prSet presAssocID="{6A86353B-55AF-4845-9731-EF762D214A26}" presName="root" presStyleCnt="0">
        <dgm:presLayoutVars>
          <dgm:dir/>
          <dgm:resizeHandles val="exact"/>
        </dgm:presLayoutVars>
      </dgm:prSet>
      <dgm:spPr/>
    </dgm:pt>
    <dgm:pt modelId="{79F4B53C-90EF-49ED-B523-A1F7CDAEAD8B}" type="pres">
      <dgm:prSet presAssocID="{BF01849C-709C-4096-82A3-8DA5C2ADB6CF}" presName="compNode" presStyleCnt="0"/>
      <dgm:spPr/>
    </dgm:pt>
    <dgm:pt modelId="{480EE7D8-6A39-4525-B6B5-DC00D98F5C9D}" type="pres">
      <dgm:prSet presAssocID="{BF01849C-709C-4096-82A3-8DA5C2ADB6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3697230-B39B-4514-A94A-D313F3AA0A4A}" type="pres">
      <dgm:prSet presAssocID="{BF01849C-709C-4096-82A3-8DA5C2ADB6CF}" presName="spaceRect" presStyleCnt="0"/>
      <dgm:spPr/>
    </dgm:pt>
    <dgm:pt modelId="{4D7EB48C-D616-471F-A4B3-9327BA6B333B}" type="pres">
      <dgm:prSet presAssocID="{BF01849C-709C-4096-82A3-8DA5C2ADB6CF}" presName="textRect" presStyleLbl="revTx" presStyleIdx="0" presStyleCnt="3">
        <dgm:presLayoutVars>
          <dgm:chMax val="1"/>
          <dgm:chPref val="1"/>
        </dgm:presLayoutVars>
      </dgm:prSet>
      <dgm:spPr/>
    </dgm:pt>
    <dgm:pt modelId="{2C231123-7F9E-422C-BE54-A1992686ECD8}" type="pres">
      <dgm:prSet presAssocID="{6899FB09-F5F4-441E-BBBE-ECF11EF4FC5E}" presName="sibTrans" presStyleCnt="0"/>
      <dgm:spPr/>
    </dgm:pt>
    <dgm:pt modelId="{81A78DC3-2B39-42D8-AADC-8B678575425D}" type="pres">
      <dgm:prSet presAssocID="{BF9B7D64-B226-49C2-9D5E-E86BED4C2022}" presName="compNode" presStyleCnt="0"/>
      <dgm:spPr/>
    </dgm:pt>
    <dgm:pt modelId="{876D2591-21CA-45C7-B7A5-19B88C4BC35D}" type="pres">
      <dgm:prSet presAssocID="{BF9B7D64-B226-49C2-9D5E-E86BED4C20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1A9AC8DF-43A5-4293-BA5A-17D1728606EF}" type="pres">
      <dgm:prSet presAssocID="{BF9B7D64-B226-49C2-9D5E-E86BED4C2022}" presName="spaceRect" presStyleCnt="0"/>
      <dgm:spPr/>
    </dgm:pt>
    <dgm:pt modelId="{C3375546-6FB5-48CA-9484-9F2D5DC5C4DC}" type="pres">
      <dgm:prSet presAssocID="{BF9B7D64-B226-49C2-9D5E-E86BED4C2022}" presName="textRect" presStyleLbl="revTx" presStyleIdx="1" presStyleCnt="3">
        <dgm:presLayoutVars>
          <dgm:chMax val="1"/>
          <dgm:chPref val="1"/>
        </dgm:presLayoutVars>
      </dgm:prSet>
      <dgm:spPr/>
    </dgm:pt>
    <dgm:pt modelId="{87C3FEB0-5E8E-4DE8-83A4-05CCE2FA91AA}" type="pres">
      <dgm:prSet presAssocID="{50E5C0C7-DC23-4262-8EDE-04C2BEF44F9A}" presName="sibTrans" presStyleCnt="0"/>
      <dgm:spPr/>
    </dgm:pt>
    <dgm:pt modelId="{27B6C7C8-3E59-450C-8399-7D09E216C260}" type="pres">
      <dgm:prSet presAssocID="{7018E022-09C1-4D32-9DE7-4DC14BBE4F73}" presName="compNode" presStyleCnt="0"/>
      <dgm:spPr/>
    </dgm:pt>
    <dgm:pt modelId="{2656C4A6-CD7A-4D4C-94D9-E58BF6B464EC}" type="pres">
      <dgm:prSet presAssocID="{7018E022-09C1-4D32-9DE7-4DC14BBE4F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 outline"/>
        </a:ext>
      </dgm:extLst>
    </dgm:pt>
    <dgm:pt modelId="{49BC13F0-21F5-4735-8C3E-82B42D524024}" type="pres">
      <dgm:prSet presAssocID="{7018E022-09C1-4D32-9DE7-4DC14BBE4F73}" presName="spaceRect" presStyleCnt="0"/>
      <dgm:spPr/>
    </dgm:pt>
    <dgm:pt modelId="{85023637-121D-40E1-A1BC-F2D3FB900BDE}" type="pres">
      <dgm:prSet presAssocID="{7018E022-09C1-4D32-9DE7-4DC14BBE4F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E3540C-6D10-4FD8-9266-84E2BC045A7F}" type="presOf" srcId="{BF01849C-709C-4096-82A3-8DA5C2ADB6CF}" destId="{4D7EB48C-D616-471F-A4B3-9327BA6B333B}" srcOrd="0" destOrd="0" presId="urn:microsoft.com/office/officeart/2018/2/layout/IconLabelList"/>
    <dgm:cxn modelId="{7E052E24-D102-48D6-8480-87885A3D6E8F}" srcId="{6A86353B-55AF-4845-9731-EF762D214A26}" destId="{7018E022-09C1-4D32-9DE7-4DC14BBE4F73}" srcOrd="2" destOrd="0" parTransId="{3BE2940D-E54F-4A2D-A03E-2A82FFF5702E}" sibTransId="{AA961BD4-1230-482A-9479-DA3652F1B44C}"/>
    <dgm:cxn modelId="{15168F64-394D-4672-ACB8-2D5EFD485A85}" type="presOf" srcId="{BF9B7D64-B226-49C2-9D5E-E86BED4C2022}" destId="{C3375546-6FB5-48CA-9484-9F2D5DC5C4DC}" srcOrd="0" destOrd="0" presId="urn:microsoft.com/office/officeart/2018/2/layout/IconLabelList"/>
    <dgm:cxn modelId="{175B6F9C-B74D-4A9A-A28A-3FA2F03064DB}" srcId="{6A86353B-55AF-4845-9731-EF762D214A26}" destId="{BF01849C-709C-4096-82A3-8DA5C2ADB6CF}" srcOrd="0" destOrd="0" parTransId="{B6CF2C1C-57AA-409F-B430-E0AAF845B7D2}" sibTransId="{6899FB09-F5F4-441E-BBBE-ECF11EF4FC5E}"/>
    <dgm:cxn modelId="{5C7C03CC-7870-4EE8-9D76-FA27B7FAC5E4}" type="presOf" srcId="{7018E022-09C1-4D32-9DE7-4DC14BBE4F73}" destId="{85023637-121D-40E1-A1BC-F2D3FB900BDE}" srcOrd="0" destOrd="0" presId="urn:microsoft.com/office/officeart/2018/2/layout/IconLabelList"/>
    <dgm:cxn modelId="{487CC6F8-0C17-4F2D-B500-B0394C65786E}" type="presOf" srcId="{6A86353B-55AF-4845-9731-EF762D214A26}" destId="{48457A7A-11B4-4412-984F-C59EF9B3859C}" srcOrd="0" destOrd="0" presId="urn:microsoft.com/office/officeart/2018/2/layout/IconLabelList"/>
    <dgm:cxn modelId="{480EE7FD-4387-4C2A-B26F-71E88C496225}" srcId="{6A86353B-55AF-4845-9731-EF762D214A26}" destId="{BF9B7D64-B226-49C2-9D5E-E86BED4C2022}" srcOrd="1" destOrd="0" parTransId="{65BE17A9-0207-4CD6-B9F5-CD8434E83B14}" sibTransId="{50E5C0C7-DC23-4262-8EDE-04C2BEF44F9A}"/>
    <dgm:cxn modelId="{BD75FED0-AD81-4164-B7E8-ECE05F833F64}" type="presParOf" srcId="{48457A7A-11B4-4412-984F-C59EF9B3859C}" destId="{79F4B53C-90EF-49ED-B523-A1F7CDAEAD8B}" srcOrd="0" destOrd="0" presId="urn:microsoft.com/office/officeart/2018/2/layout/IconLabelList"/>
    <dgm:cxn modelId="{DC2E3799-FA01-4E57-9396-A6298DD1C076}" type="presParOf" srcId="{79F4B53C-90EF-49ED-B523-A1F7CDAEAD8B}" destId="{480EE7D8-6A39-4525-B6B5-DC00D98F5C9D}" srcOrd="0" destOrd="0" presId="urn:microsoft.com/office/officeart/2018/2/layout/IconLabelList"/>
    <dgm:cxn modelId="{E796B8FB-0EE1-4BF9-B3DF-3BD2294AB571}" type="presParOf" srcId="{79F4B53C-90EF-49ED-B523-A1F7CDAEAD8B}" destId="{73697230-B39B-4514-A94A-D313F3AA0A4A}" srcOrd="1" destOrd="0" presId="urn:microsoft.com/office/officeart/2018/2/layout/IconLabelList"/>
    <dgm:cxn modelId="{2C67F6D3-08F9-4B58-B8A8-8BEC53D3C8D6}" type="presParOf" srcId="{79F4B53C-90EF-49ED-B523-A1F7CDAEAD8B}" destId="{4D7EB48C-D616-471F-A4B3-9327BA6B333B}" srcOrd="2" destOrd="0" presId="urn:microsoft.com/office/officeart/2018/2/layout/IconLabelList"/>
    <dgm:cxn modelId="{F5A89D6C-AE40-4710-8FE9-9093C3D57953}" type="presParOf" srcId="{48457A7A-11B4-4412-984F-C59EF9B3859C}" destId="{2C231123-7F9E-422C-BE54-A1992686ECD8}" srcOrd="1" destOrd="0" presId="urn:microsoft.com/office/officeart/2018/2/layout/IconLabelList"/>
    <dgm:cxn modelId="{76C9D30C-F97F-45F5-80BE-57AD579602E3}" type="presParOf" srcId="{48457A7A-11B4-4412-984F-C59EF9B3859C}" destId="{81A78DC3-2B39-42D8-AADC-8B678575425D}" srcOrd="2" destOrd="0" presId="urn:microsoft.com/office/officeart/2018/2/layout/IconLabelList"/>
    <dgm:cxn modelId="{92A7B9CA-9F40-4848-80D5-12F4796705C9}" type="presParOf" srcId="{81A78DC3-2B39-42D8-AADC-8B678575425D}" destId="{876D2591-21CA-45C7-B7A5-19B88C4BC35D}" srcOrd="0" destOrd="0" presId="urn:microsoft.com/office/officeart/2018/2/layout/IconLabelList"/>
    <dgm:cxn modelId="{E4FB1D3F-6A8B-4C06-B246-3593BD33EBE1}" type="presParOf" srcId="{81A78DC3-2B39-42D8-AADC-8B678575425D}" destId="{1A9AC8DF-43A5-4293-BA5A-17D1728606EF}" srcOrd="1" destOrd="0" presId="urn:microsoft.com/office/officeart/2018/2/layout/IconLabelList"/>
    <dgm:cxn modelId="{454DFF54-8EE5-4AF8-940B-1C5F70650342}" type="presParOf" srcId="{81A78DC3-2B39-42D8-AADC-8B678575425D}" destId="{C3375546-6FB5-48CA-9484-9F2D5DC5C4DC}" srcOrd="2" destOrd="0" presId="urn:microsoft.com/office/officeart/2018/2/layout/IconLabelList"/>
    <dgm:cxn modelId="{709A4A2B-F199-4CA3-82C1-91E1C7AE2181}" type="presParOf" srcId="{48457A7A-11B4-4412-984F-C59EF9B3859C}" destId="{87C3FEB0-5E8E-4DE8-83A4-05CCE2FA91AA}" srcOrd="3" destOrd="0" presId="urn:microsoft.com/office/officeart/2018/2/layout/IconLabelList"/>
    <dgm:cxn modelId="{38E58EB8-61D5-432C-93D8-443A2C4370BF}" type="presParOf" srcId="{48457A7A-11B4-4412-984F-C59EF9B3859C}" destId="{27B6C7C8-3E59-450C-8399-7D09E216C260}" srcOrd="4" destOrd="0" presId="urn:microsoft.com/office/officeart/2018/2/layout/IconLabelList"/>
    <dgm:cxn modelId="{A587C006-1743-416D-8A7E-A5997FB1F5D6}" type="presParOf" srcId="{27B6C7C8-3E59-450C-8399-7D09E216C260}" destId="{2656C4A6-CD7A-4D4C-94D9-E58BF6B464EC}" srcOrd="0" destOrd="0" presId="urn:microsoft.com/office/officeart/2018/2/layout/IconLabelList"/>
    <dgm:cxn modelId="{35B6449F-1DF6-4C2D-B3C8-F9D3980401FA}" type="presParOf" srcId="{27B6C7C8-3E59-450C-8399-7D09E216C260}" destId="{49BC13F0-21F5-4735-8C3E-82B42D524024}" srcOrd="1" destOrd="0" presId="urn:microsoft.com/office/officeart/2018/2/layout/IconLabelList"/>
    <dgm:cxn modelId="{60715C1E-8864-4FD3-BC2E-2D04D315051C}" type="presParOf" srcId="{27B6C7C8-3E59-450C-8399-7D09E216C260}" destId="{85023637-121D-40E1-A1BC-F2D3FB900B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EF105-3477-4C55-88DB-7722A8EB1C1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1AFEF-F52A-4B4F-8721-0DE5A4D6E5C5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Difficulty (Change the time of day)</a:t>
          </a:r>
          <a:endParaRPr lang="en-US" sz="2200" kern="1200"/>
        </a:p>
      </dsp:txBody>
      <dsp:txXfrm>
        <a:off x="417971" y="2644140"/>
        <a:ext cx="2889450" cy="720000"/>
      </dsp:txXfrm>
    </dsp:sp>
    <dsp:sp modelId="{5683A2D0-C0EB-4431-8C6A-32E87A7DF2A3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06699-EC14-4F1B-9E1B-FF126E229415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Different routes (Building, Street, Sewers)</a:t>
          </a:r>
          <a:endParaRPr lang="en-US" sz="2200" kern="1200" dirty="0"/>
        </a:p>
      </dsp:txBody>
      <dsp:txXfrm>
        <a:off x="3813075" y="2644140"/>
        <a:ext cx="2889450" cy="720000"/>
      </dsp:txXfrm>
    </dsp:sp>
    <dsp:sp modelId="{C5F545C3-4E3F-403C-8D8E-88950D9C51DB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821CF-5681-4140-8234-2CA0F4F12BB5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Local Multiplayer </a:t>
          </a:r>
          <a:endParaRPr lang="en-US" sz="22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EE7D8-6A39-4525-B6B5-DC00D98F5C9D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EB48C-D616-471F-A4B3-9327BA6B333B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Throw money (Attract civilians to the area)</a:t>
          </a:r>
          <a:endParaRPr lang="en-US" sz="2300" kern="1200"/>
        </a:p>
      </dsp:txBody>
      <dsp:txXfrm>
        <a:off x="417971" y="2644140"/>
        <a:ext cx="2889450" cy="720000"/>
      </dsp:txXfrm>
    </dsp:sp>
    <dsp:sp modelId="{876D2591-21CA-45C7-B7A5-19B88C4BC35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75546-6FB5-48CA-9484-9F2D5DC5C4DC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Disable camera (Hide from view)</a:t>
          </a:r>
          <a:endParaRPr lang="en-US" sz="2300" kern="1200"/>
        </a:p>
      </dsp:txBody>
      <dsp:txXfrm>
        <a:off x="3813075" y="2644140"/>
        <a:ext cx="2889450" cy="720000"/>
      </dsp:txXfrm>
    </dsp:sp>
    <dsp:sp modelId="{2656C4A6-CD7A-4D4C-94D9-E58BF6B464EC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23637-121D-40E1-A1BC-F2D3FB900BD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Hide in box (to avoid camera)</a:t>
          </a:r>
          <a:endParaRPr lang="en-US" sz="2300" kern="120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5504-0DFF-4800-BF39-5BF623B81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FA2A4-4F08-40A3-803C-632EB272D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55DC2-C980-4DD2-BBE5-632A4057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BE71-3457-4E33-B7F7-2A15EEBD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81196-9838-488A-8516-07A16AEB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1EDE-A8B8-4986-BA2E-71907B46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63948-5D56-4B87-981C-022F6C867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EF1EF-40B3-4249-A2CA-F7160E97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88E5B-7631-4531-8EF3-18529715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F0A8-4426-4DBF-87AE-5F32CD73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8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26C41-248E-4EF6-B74C-C5BAD220D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614C5-6216-45BA-94AB-0C8E842D2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74EBF-43CD-471E-AC81-5B8F6DBB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ABA4-235A-4711-994D-B1F1BDDA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50534-AFB0-4483-B75C-5FADF4DD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98BA-B7C2-4D04-9899-BA805679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88E97-3797-476B-A345-D1A1986D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0432-35C6-474F-84E8-0DBF37BE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10F8-175C-4E11-8D89-6CD9117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C3DB4-C2B4-49DA-B1ED-D628E4C9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59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37E8-E4B8-4F93-84CC-2924758D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5FA09-1D5B-4BB1-B474-6E9DEC8A9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9B3-15B7-44B8-8967-A385D054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51B3-45FC-4835-BA5A-830B78CC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8939-D52C-43C7-A846-A82A449D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00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5956-0DB2-4933-B615-8592E77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443C-1928-46A4-BA91-1ADBD72ED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B0BD9-7B64-47C1-9A06-71EE25901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E1F6-3117-4CDF-B617-382D072F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0897D-247D-4DEB-8A67-EEEBBB90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9CEF6-506B-45F5-BE74-7B34412A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05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D58E-5160-4726-9D03-88145BAC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DA777-0DE9-4D6F-AAD7-532A296F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2A65-8F60-488A-8EE9-B5DEA65C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CD26F-2E78-42FF-9205-BF0DC86B8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93311-2194-4FEE-B955-744E582F6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C3EF0-A53A-4B22-B3C3-2052AA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51C882-DEC9-4710-9B6F-896EDCC5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7D991-C5B7-4126-8030-254C34EA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6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8414-D6A7-430C-A0A1-C312BE91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5A11F-E3F5-4A20-904C-E796F8E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6434F-0489-41A6-A631-FF719F6B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BFB81-E1AB-4E54-8ABA-D50F4C25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D1175-1156-4A29-9E5B-18E78821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831CE-058C-4B57-927B-35EF0601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E3CCF-0167-40B1-B805-F2511225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60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2B96-585A-4BF4-9868-38466959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6926-6786-4196-B424-FFD3C5B2E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2DB52-3D0F-4403-81EA-3525BA8A2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BD675-3375-4027-BD9C-5D20F254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42ACD-5785-4478-B86A-AB5CCB38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2E429-FDB9-4C43-8FBA-FE4600AE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2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4A1D-A281-401B-BC72-FAAD2C93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A56E0-F62E-4A8D-91BE-631E9E99E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05563-351D-4156-BCD0-10762ACD1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35C77-3613-44E6-B1E4-92445E02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F0B3-DF83-4109-9304-826029E5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AD8E5-4E8F-4855-A64E-2149B813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74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12D14-8E83-4043-A357-BBBA3AE8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6395-A4CA-419A-AC56-F30B6FC1C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6787C-5502-4349-8D0F-5E681F329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90529-A34E-4279-A568-F4D2789489C4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D17F3-B5B0-45BB-9B90-64830F87D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CC727-3352-4373-979A-043118C26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550F-DE88-43BB-A108-58F206CDCA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7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https://www.youtube.com/embed/_iu7YnS5aI0?start=21&amp;feature=oembed" TargetMode="External"/><Relationship Id="rId13" Type="http://schemas.openxmlformats.org/officeDocument/2006/relationships/image" Target="../media/image6.jpeg"/><Relationship Id="rId3" Type="http://schemas.openxmlformats.org/officeDocument/2006/relationships/video" Target="https://www.youtube.com/embed/uRKP475u43U?start=1298&amp;feature=oembed" TargetMode="External"/><Relationship Id="rId7" Type="http://schemas.openxmlformats.org/officeDocument/2006/relationships/video" Target="https://www.youtube.com/embed/FR0etgdZf3U?feature=oembed" TargetMode="External"/><Relationship Id="rId12" Type="http://schemas.openxmlformats.org/officeDocument/2006/relationships/image" Target="../media/image5.jpeg"/><Relationship Id="rId17" Type="http://schemas.openxmlformats.org/officeDocument/2006/relationships/image" Target="../media/image10.jpeg"/><Relationship Id="rId2" Type="http://schemas.openxmlformats.org/officeDocument/2006/relationships/video" Target="https://www.youtube.com/embed/cL5zBFPUZxc?start=349&amp;feature=oembed" TargetMode="External"/><Relationship Id="rId16" Type="http://schemas.openxmlformats.org/officeDocument/2006/relationships/image" Target="../media/image9.jpeg"/><Relationship Id="rId1" Type="http://schemas.openxmlformats.org/officeDocument/2006/relationships/video" Target="https://www.youtube.com/embed/5AKAs55gZaA?start=47&amp;feature=oembed" TargetMode="External"/><Relationship Id="rId6" Type="http://schemas.openxmlformats.org/officeDocument/2006/relationships/video" Target="https://www.youtube.com/embed/PdSrNxIMxDY?feature=oembed" TargetMode="External"/><Relationship Id="rId11" Type="http://schemas.openxmlformats.org/officeDocument/2006/relationships/image" Target="../media/image4.jpeg"/><Relationship Id="rId5" Type="http://schemas.openxmlformats.org/officeDocument/2006/relationships/video" Target="https://www.youtube.com/embed/aYTIXhQAiyk?feature=oembed" TargetMode="External"/><Relationship Id="rId15" Type="http://schemas.openxmlformats.org/officeDocument/2006/relationships/image" Target="../media/image8.jpeg"/><Relationship Id="rId10" Type="http://schemas.openxmlformats.org/officeDocument/2006/relationships/image" Target="../media/image3.jpeg"/><Relationship Id="rId4" Type="http://schemas.openxmlformats.org/officeDocument/2006/relationships/video" Target="https://www.youtube.com/embed/SIBfbIgJ1u0?feature=oembed" TargetMode="Externa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55417999-02BF-B64A-FF16-AE5FEC082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611E7-7957-410F-99FF-C280B0E4F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Heist of Reckoning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DB6E6-CD33-426F-95D9-EF613813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Ethan, Matthius and Paul</a:t>
            </a:r>
          </a:p>
        </p:txBody>
      </p:sp>
    </p:spTree>
    <p:extLst>
      <p:ext uri="{BB962C8B-B14F-4D97-AF65-F5344CB8AC3E}">
        <p14:creationId xmlns:p14="http://schemas.microsoft.com/office/powerpoint/2010/main" val="206162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8B59-93C1-3247-6A18-491A0D55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Controller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7609-8E26-437D-89E0-54837824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GB" sz="2000" dirty="0"/>
              <a:t>Vibration (increase vibration when enemies get closer)</a:t>
            </a:r>
          </a:p>
          <a:p>
            <a:r>
              <a:rPr lang="en-GB" sz="2000" dirty="0"/>
              <a:t>Touch pad (to move the map around)</a:t>
            </a:r>
          </a:p>
        </p:txBody>
      </p:sp>
      <p:pic>
        <p:nvPicPr>
          <p:cNvPr id="1028" name="Picture 4" descr="Sony PlayStation DualShock 4 Wireless Controller - Black">
            <a:extLst>
              <a:ext uri="{FF2B5EF4-FFF2-40B4-BE49-F238E27FC236}">
                <a16:creationId xmlns:a16="http://schemas.microsoft.com/office/drawing/2014/main" id="{0440454E-BEE8-EF3E-D8A6-C5B52ED70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715954"/>
            <a:ext cx="5319062" cy="335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309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26860-2A3B-FDF2-D84C-87638EFB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71022E-71A1-7D6D-7292-AED32300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78F0-FADB-78D8-C183-EB11795D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 dirty="0"/>
              <a:t>Development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B5DA2-BAD9-5B7D-42A6-3C8011BD2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0" r="2749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40CAC252-DEE4-430A-FE48-F8854E405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1925A-E626-A58F-4C5A-7E5312498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16243"/>
              </p:ext>
            </p:extLst>
          </p:nvPr>
        </p:nvGraphicFramePr>
        <p:xfrm>
          <a:off x="5297762" y="2699544"/>
          <a:ext cx="6440420" cy="172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105">
                  <a:extLst>
                    <a:ext uri="{9D8B030D-6E8A-4147-A177-3AD203B41FA5}">
                      <a16:colId xmlns:a16="http://schemas.microsoft.com/office/drawing/2014/main" val="2920135057"/>
                    </a:ext>
                  </a:extLst>
                </a:gridCol>
                <a:gridCol w="1610105">
                  <a:extLst>
                    <a:ext uri="{9D8B030D-6E8A-4147-A177-3AD203B41FA5}">
                      <a16:colId xmlns:a16="http://schemas.microsoft.com/office/drawing/2014/main" val="3163250449"/>
                    </a:ext>
                  </a:extLst>
                </a:gridCol>
                <a:gridCol w="1610105">
                  <a:extLst>
                    <a:ext uri="{9D8B030D-6E8A-4147-A177-3AD203B41FA5}">
                      <a16:colId xmlns:a16="http://schemas.microsoft.com/office/drawing/2014/main" val="2703858358"/>
                    </a:ext>
                  </a:extLst>
                </a:gridCol>
                <a:gridCol w="1610105">
                  <a:extLst>
                    <a:ext uri="{9D8B030D-6E8A-4147-A177-3AD203B41FA5}">
                      <a16:colId xmlns:a16="http://schemas.microsoft.com/office/drawing/2014/main" val="3645460061"/>
                    </a:ext>
                  </a:extLst>
                </a:gridCol>
              </a:tblGrid>
              <a:tr h="803397"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World Design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Audio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UI Design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Coding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820225"/>
                  </a:ext>
                </a:extLst>
              </a:tr>
              <a:tr h="459084"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733906"/>
                  </a:ext>
                </a:extLst>
              </a:tr>
              <a:tr h="459084">
                <a:tc gridSpan="4"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chemeClr val="tx1"/>
                          </a:solidFill>
                        </a:rPr>
                        <a:t>Prototype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188182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7A10D4C-40B5-6306-526E-91027A893E17}"/>
              </a:ext>
            </a:extLst>
          </p:cNvPr>
          <p:cNvCxnSpPr>
            <a:cxnSpLocks/>
          </p:cNvCxnSpPr>
          <p:nvPr/>
        </p:nvCxnSpPr>
        <p:spPr>
          <a:xfrm>
            <a:off x="6094476" y="3077698"/>
            <a:ext cx="1841958" cy="1068513"/>
          </a:xfrm>
          <a:prstGeom prst="bentConnector3">
            <a:avLst>
              <a:gd name="adj1" fmla="val -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F9A526F-6D41-7BC9-43D9-A757634D00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70737" y="3254724"/>
            <a:ext cx="980543" cy="5232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EDFADE9-21D6-3F86-904B-925BAB7126D3}"/>
              </a:ext>
            </a:extLst>
          </p:cNvPr>
          <p:cNvCxnSpPr>
            <a:cxnSpLocks/>
          </p:cNvCxnSpPr>
          <p:nvPr/>
        </p:nvCxnSpPr>
        <p:spPr>
          <a:xfrm rot="5400000">
            <a:off x="8557640" y="3197765"/>
            <a:ext cx="984359" cy="6333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B51AB2C-20A5-AD12-44BB-307CB58A3E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49819" y="3077697"/>
            <a:ext cx="1910100" cy="1068513"/>
          </a:xfrm>
          <a:prstGeom prst="bentConnector3">
            <a:avLst>
              <a:gd name="adj1" fmla="val -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91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56045-2136-42F1-9554-FFC9E85C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4000"/>
              <a:t>Breakdown of workload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4221-BFFA-4F52-B422-F83EFD03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Using Trello for Kanban</a:t>
            </a:r>
          </a:p>
          <a:p>
            <a:r>
              <a:rPr lang="en-GB" sz="2000" dirty="0"/>
              <a:t>Allowing us to assign ourselves to tasks</a:t>
            </a:r>
          </a:p>
          <a:p>
            <a:r>
              <a:rPr lang="en-GB" sz="2000" dirty="0"/>
              <a:t>Using labels to keep tasks clear</a:t>
            </a:r>
          </a:p>
          <a:p>
            <a:endParaRPr lang="en-GB" sz="2000" dirty="0"/>
          </a:p>
          <a:p>
            <a:r>
              <a:rPr lang="en-GB" sz="2000" dirty="0"/>
              <a:t>Ethan – World design / Coding</a:t>
            </a:r>
          </a:p>
          <a:p>
            <a:r>
              <a:rPr lang="en-GB" sz="2000" dirty="0"/>
              <a:t>Paul – UI / Coding</a:t>
            </a:r>
          </a:p>
          <a:p>
            <a:r>
              <a:rPr lang="en-GB" sz="2000" dirty="0"/>
              <a:t>Matthius – Audio / Coding</a:t>
            </a:r>
          </a:p>
          <a:p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EA311901-C962-4C57-8E49-9E023D8C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357552"/>
            <a:ext cx="4397433" cy="9674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E8DF51-D1AC-9495-B2FC-FCB6552F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20" y="3707894"/>
            <a:ext cx="3397574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D7227-D948-3B10-5D93-70EE33478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586646" cy="1719072"/>
          </a:xfrm>
        </p:spPr>
        <p:txBody>
          <a:bodyPr anchor="b">
            <a:noAutofit/>
          </a:bodyPr>
          <a:lstStyle/>
          <a:p>
            <a:r>
              <a:rPr lang="en-GB" sz="4000" dirty="0"/>
              <a:t>What if the plan goes wrong</a:t>
            </a:r>
          </a:p>
        </p:txBody>
      </p:sp>
      <p:sp>
        <p:nvSpPr>
          <p:cNvPr id="309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E4561BC9-F63A-B01C-EA38-206A4FD4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Using royalty-free audio and UI elements.</a:t>
            </a:r>
          </a:p>
          <a:p>
            <a:r>
              <a:rPr lang="en-US" sz="2200" dirty="0"/>
              <a:t>Reduce scope of the routes </a:t>
            </a:r>
          </a:p>
          <a:p>
            <a:r>
              <a:rPr lang="en-US" sz="2200" dirty="0"/>
              <a:t>Use fewer sounds and animations</a:t>
            </a:r>
          </a:p>
        </p:txBody>
      </p:sp>
      <p:pic>
        <p:nvPicPr>
          <p:cNvPr id="3074" name="Picture 2" descr="404 Error Page Design Tips - Vizion Interactive">
            <a:extLst>
              <a:ext uri="{FF2B5EF4-FFF2-40B4-BE49-F238E27FC236}">
                <a16:creationId xmlns:a16="http://schemas.microsoft.com/office/drawing/2014/main" id="{DB98244C-1A78-BD0E-52CF-958028E13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t="2" r="10155" b="-3"/>
          <a:stretch/>
        </p:blipFill>
        <p:spPr bwMode="auto">
          <a:xfrm>
            <a:off x="5280838" y="640080"/>
            <a:ext cx="5721354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7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1CE6D-A1E2-F313-7ABE-C4E294CA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Planned features for prototype</a:t>
            </a: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C34E-9E04-062A-F492-9EE8317E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One Route (partially finished)</a:t>
            </a:r>
          </a:p>
          <a:p>
            <a:r>
              <a:rPr lang="en-GB" sz="2200" dirty="0"/>
              <a:t>One NPC </a:t>
            </a:r>
          </a:p>
          <a:p>
            <a:r>
              <a:rPr lang="en-GB" sz="2200" dirty="0"/>
              <a:t>Limited audio</a:t>
            </a:r>
          </a:p>
        </p:txBody>
      </p:sp>
      <p:pic>
        <p:nvPicPr>
          <p:cNvPr id="4098" name="Picture 2" descr="Smithy Secrets: An Intro to Forging Methods | Metal Casting Resources">
            <a:extLst>
              <a:ext uri="{FF2B5EF4-FFF2-40B4-BE49-F238E27FC236}">
                <a16:creationId xmlns:a16="http://schemas.microsoft.com/office/drawing/2014/main" id="{2789E4CD-78D8-81CD-1F62-002D08749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24883"/>
            <a:ext cx="6903720" cy="46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7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F1597-2CAC-56D4-4740-56CA35FC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Thanks for listening</a:t>
            </a:r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2E0F-1236-DDAD-757F-9BAE131C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We hope you enjoyed</a:t>
            </a:r>
          </a:p>
        </p:txBody>
      </p:sp>
      <p:pic>
        <p:nvPicPr>
          <p:cNvPr id="4098" name="Picture 2" descr="A yellow emoji giving a thumbs up&#10;&#10;Description automatically generated">
            <a:extLst>
              <a:ext uri="{FF2B5EF4-FFF2-40B4-BE49-F238E27FC236}">
                <a16:creationId xmlns:a16="http://schemas.microsoft.com/office/drawing/2014/main" id="{17D4715E-CC31-2FA4-B809-63EAE868A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" r="2" b="187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2D2AA-6764-4DDE-BA5D-92A86C94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Themes and gameplay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1C59E-58DF-41FD-8182-D5644FEE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Themes: Platformer, RPG, Stealth</a:t>
            </a:r>
          </a:p>
          <a:p>
            <a:pPr marL="0" indent="0">
              <a:buNone/>
            </a:pPr>
            <a:r>
              <a:rPr lang="en-GB" sz="2200" dirty="0"/>
              <a:t>Core gameplay: Get to the getaway vehicle while escaping the police</a:t>
            </a:r>
          </a:p>
        </p:txBody>
      </p:sp>
      <p:pic>
        <p:nvPicPr>
          <p:cNvPr id="6" name="Picture 5" descr="Camera lens">
            <a:extLst>
              <a:ext uri="{FF2B5EF4-FFF2-40B4-BE49-F238E27FC236}">
                <a16:creationId xmlns:a16="http://schemas.microsoft.com/office/drawing/2014/main" id="{10D81147-5B28-E87F-7746-825D279BB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" r="2907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052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9F94D-C437-4FB5-ADD1-59D63B62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/>
              <a:t>Inspiration</a:t>
            </a:r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F7D8-EFD2-04BB-D03B-6371EDF3118B}"/>
              </a:ext>
            </a:extLst>
          </p:cNvPr>
          <p:cNvSpPr txBox="1"/>
          <p:nvPr/>
        </p:nvSpPr>
        <p:spPr>
          <a:xfrm>
            <a:off x="2485766" y="2903964"/>
            <a:ext cx="1917323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1 - Yakuza 0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9" name="Online Media 8" title="[ Payday 2 ] Bank Heist: Deposit - Solo Stealth - DSOD">
            <a:hlinkClick r:id="" action="ppaction://media"/>
            <a:extLst>
              <a:ext uri="{FF2B5EF4-FFF2-40B4-BE49-F238E27FC236}">
                <a16:creationId xmlns:a16="http://schemas.microsoft.com/office/drawing/2014/main" id="{29CD8A28-7CC2-329A-8C62-2979E8FCBF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2485766" y="3414834"/>
            <a:ext cx="1867339" cy="1055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CA146-46AA-ED2E-2EC4-22F6F5F0F144}"/>
              </a:ext>
            </a:extLst>
          </p:cNvPr>
          <p:cNvSpPr txBox="1"/>
          <p:nvPr/>
        </p:nvSpPr>
        <p:spPr>
          <a:xfrm>
            <a:off x="2485766" y="4469881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2 - Payday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1" name="Online Media 10" title="Shrek 2 (PC) - Full Gameplay Walkthrough">
            <a:hlinkClick r:id="" action="ppaction://media"/>
            <a:extLst>
              <a:ext uri="{FF2B5EF4-FFF2-40B4-BE49-F238E27FC236}">
                <a16:creationId xmlns:a16="http://schemas.microsoft.com/office/drawing/2014/main" id="{14EE03BE-F3F8-7710-1CAB-A340253E10B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2451928" y="4816435"/>
            <a:ext cx="1366624" cy="1024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E7B8C-7F8D-8D35-AA09-90378B4FD9BA}"/>
              </a:ext>
            </a:extLst>
          </p:cNvPr>
          <p:cNvSpPr txBox="1"/>
          <p:nvPr/>
        </p:nvSpPr>
        <p:spPr>
          <a:xfrm>
            <a:off x="2411994" y="5807033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3 – Shrek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3" name="Online Media 12" title="GTA 5 Online - Heist #1 - The Fleeca Job (Complete)">
            <a:hlinkClick r:id="" action="ppaction://media"/>
            <a:extLst>
              <a:ext uri="{FF2B5EF4-FFF2-40B4-BE49-F238E27FC236}">
                <a16:creationId xmlns:a16="http://schemas.microsoft.com/office/drawing/2014/main" id="{473B6EA8-4C91-38EC-09C0-7676909E05C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2"/>
          <a:stretch>
            <a:fillRect/>
          </a:stretch>
        </p:blipFill>
        <p:spPr>
          <a:xfrm>
            <a:off x="4864450" y="1926266"/>
            <a:ext cx="2014698" cy="11383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FBB57-37A2-362C-7B84-1F0195E08160}"/>
              </a:ext>
            </a:extLst>
          </p:cNvPr>
          <p:cNvSpPr txBox="1"/>
          <p:nvPr/>
        </p:nvSpPr>
        <p:spPr>
          <a:xfrm>
            <a:off x="4810903" y="3039476"/>
            <a:ext cx="1553586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4 – GTA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5" name="Online Media 14" title="Hell's Kitchen Stealth Challenge 2 of 2 Ultimate Level | Marvel's Spider-Man">
            <a:hlinkClick r:id="" action="ppaction://media"/>
            <a:extLst>
              <a:ext uri="{FF2B5EF4-FFF2-40B4-BE49-F238E27FC236}">
                <a16:creationId xmlns:a16="http://schemas.microsoft.com/office/drawing/2014/main" id="{04961B9D-EB48-ED41-F542-0CB42C8E029B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3"/>
          <a:stretch>
            <a:fillRect/>
          </a:stretch>
        </p:blipFill>
        <p:spPr>
          <a:xfrm>
            <a:off x="4820937" y="3414834"/>
            <a:ext cx="1930699" cy="1090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A37EE-211E-EC86-5BDA-2A100BCCD3F5}"/>
              </a:ext>
            </a:extLst>
          </p:cNvPr>
          <p:cNvSpPr txBox="1"/>
          <p:nvPr/>
        </p:nvSpPr>
        <p:spPr>
          <a:xfrm>
            <a:off x="4805260" y="4495542"/>
            <a:ext cx="1930699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5 – Spiderman 2019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7" name="Online Media 16" title="This is what perfect stealth looks like in Batman Arkham Knight...">
            <a:hlinkClick r:id="" action="ppaction://media"/>
            <a:extLst>
              <a:ext uri="{FF2B5EF4-FFF2-40B4-BE49-F238E27FC236}">
                <a16:creationId xmlns:a16="http://schemas.microsoft.com/office/drawing/2014/main" id="{D8AF850B-0A2E-77FA-C4C1-9A04CB9E45F0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4"/>
          <a:stretch>
            <a:fillRect/>
          </a:stretch>
        </p:blipFill>
        <p:spPr>
          <a:xfrm>
            <a:off x="4820937" y="4816435"/>
            <a:ext cx="1669163" cy="943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4FC3D-D7A5-5869-6340-D05DBE28288E}"/>
              </a:ext>
            </a:extLst>
          </p:cNvPr>
          <p:cNvSpPr txBox="1"/>
          <p:nvPr/>
        </p:nvSpPr>
        <p:spPr>
          <a:xfrm>
            <a:off x="4805259" y="5764069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6 – Batman Arkham knight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19" name="Online Media 18" title="Watch Dogs 2 Stealth Kills Realistic Difficulty">
            <a:hlinkClick r:id="" action="ppaction://media"/>
            <a:extLst>
              <a:ext uri="{FF2B5EF4-FFF2-40B4-BE49-F238E27FC236}">
                <a16:creationId xmlns:a16="http://schemas.microsoft.com/office/drawing/2014/main" id="{3418E013-C1A3-72BA-A66C-DE8B7626E64C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5"/>
          <a:stretch>
            <a:fillRect/>
          </a:stretch>
        </p:blipFill>
        <p:spPr>
          <a:xfrm>
            <a:off x="7512424" y="1926266"/>
            <a:ext cx="1912757" cy="1080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718E3F-559B-55BD-350D-5B63DDE38576}"/>
              </a:ext>
            </a:extLst>
          </p:cNvPr>
          <p:cNvSpPr txBox="1"/>
          <p:nvPr/>
        </p:nvSpPr>
        <p:spPr>
          <a:xfrm>
            <a:off x="7429927" y="2972526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7 – Watch dogs 2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21" name="Online Media 20" title="MGSV - Soldier confused by cardboard box.">
            <a:hlinkClick r:id="" action="ppaction://media"/>
            <a:extLst>
              <a:ext uri="{FF2B5EF4-FFF2-40B4-BE49-F238E27FC236}">
                <a16:creationId xmlns:a16="http://schemas.microsoft.com/office/drawing/2014/main" id="{FF2BF07B-6CF2-514B-ED1D-B8CD6C0A3055}"/>
              </a:ext>
            </a:extLst>
          </p:cNvPr>
          <p:cNvPicPr>
            <a:picLocks noRot="1" noChangeAspect="1"/>
          </p:cNvPicPr>
          <p:nvPr>
            <a:videoFile r:link="rId7"/>
          </p:nvPr>
        </p:nvPicPr>
        <p:blipFill>
          <a:blip r:embed="rId16"/>
          <a:stretch>
            <a:fillRect/>
          </a:stretch>
        </p:blipFill>
        <p:spPr>
          <a:xfrm>
            <a:off x="7512424" y="3343480"/>
            <a:ext cx="2267581" cy="12811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13486F-454C-E7BA-F848-DAE92D4F9789}"/>
              </a:ext>
            </a:extLst>
          </p:cNvPr>
          <p:cNvSpPr txBox="1"/>
          <p:nvPr/>
        </p:nvSpPr>
        <p:spPr>
          <a:xfrm>
            <a:off x="7429927" y="4628118"/>
            <a:ext cx="222122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0664"/>
            <a:r>
              <a:rPr lang="en-GB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 8 – Metal gear 5</a:t>
            </a:r>
          </a:p>
          <a:p>
            <a:pPr defTabSz="740664"/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/>
          </a:p>
        </p:txBody>
      </p:sp>
      <p:pic>
        <p:nvPicPr>
          <p:cNvPr id="7" name="Online Media 6" title="Yakuza 0 - Chapter 6: &quot;Mr Moneybags&quot; Fukushima Cash Confetti Gameplay Tutorial Attach The Girls XBOX">
            <a:hlinkClick r:id="" action="ppaction://media"/>
            <a:extLst>
              <a:ext uri="{FF2B5EF4-FFF2-40B4-BE49-F238E27FC236}">
                <a16:creationId xmlns:a16="http://schemas.microsoft.com/office/drawing/2014/main" id="{30E6282F-07A5-9A2B-8BD9-1D2F833E9DEC}"/>
              </a:ext>
            </a:extLst>
          </p:cNvPr>
          <p:cNvPicPr>
            <a:picLocks noRot="1" noChangeAspect="1"/>
          </p:cNvPicPr>
          <p:nvPr>
            <a:videoFile r:link="rId8"/>
          </p:nvPr>
        </p:nvPicPr>
        <p:blipFill>
          <a:blip r:embed="rId17"/>
          <a:stretch>
            <a:fillRect/>
          </a:stretch>
        </p:blipFill>
        <p:spPr>
          <a:xfrm>
            <a:off x="2531783" y="1959516"/>
            <a:ext cx="1655547" cy="9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BCA49-3472-4017-B335-410480E2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GB" sz="3100"/>
              <a:t>Game Mechanics</a:t>
            </a:r>
            <a:br>
              <a:rPr lang="en-GB" sz="3100"/>
            </a:br>
            <a:r>
              <a:rPr lang="en-GB" sz="3100"/>
              <a:t>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26">
            <a:extLst>
              <a:ext uri="{FF2B5EF4-FFF2-40B4-BE49-F238E27FC236}">
                <a16:creationId xmlns:a16="http://schemas.microsoft.com/office/drawing/2014/main" id="{E5DDF66B-A896-48BF-C7E5-B9A168989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1154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360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180A-CA8E-419D-9EB7-5B2F8253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0FD790-28CB-FE57-6642-9E69807EA4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9853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94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03F3-603F-4B87-B8FD-84DB9C9A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GB" sz="3200" dirty="0"/>
              <a:t>NPCs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A10E-9D99-4BE2-847A-8EA1A0D60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dirty="0"/>
              <a:t>Will use behaviour trees:</a:t>
            </a:r>
          </a:p>
          <a:p>
            <a:r>
              <a:rPr lang="en-GB" sz="2000" dirty="0"/>
              <a:t>Police (Search, Arrest, Shoot)</a:t>
            </a:r>
          </a:p>
          <a:p>
            <a:r>
              <a:rPr lang="en-GB" sz="2000" dirty="0"/>
              <a:t>Helicopter Police (Search, alert)</a:t>
            </a:r>
          </a:p>
          <a:p>
            <a:r>
              <a:rPr lang="en-GB" sz="2000" dirty="0"/>
              <a:t>Civilians (Wander, Gather cash)</a:t>
            </a:r>
          </a:p>
        </p:txBody>
      </p:sp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A9AA76C2-DDD1-291E-5362-A90DC168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729252"/>
            <a:ext cx="5319062" cy="33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2C0795-708D-CD53-F562-0EE42B542AD7}"/>
              </a:ext>
            </a:extLst>
          </p:cNvPr>
          <p:cNvSpPr txBox="1"/>
          <p:nvPr/>
        </p:nvSpPr>
        <p:spPr>
          <a:xfrm>
            <a:off x="6030851" y="5053666"/>
            <a:ext cx="3406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1 – unity behaviour bricks </a:t>
            </a:r>
          </a:p>
        </p:txBody>
      </p:sp>
    </p:spTree>
    <p:extLst>
      <p:ext uri="{BB962C8B-B14F-4D97-AF65-F5344CB8AC3E}">
        <p14:creationId xmlns:p14="http://schemas.microsoft.com/office/powerpoint/2010/main" val="350825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AFBD5-B295-3AAB-FE97-501B787C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Graphics</a:t>
            </a:r>
          </a:p>
        </p:txBody>
      </p:sp>
      <p:pic>
        <p:nvPicPr>
          <p:cNvPr id="3074" name="Picture 2" descr="screenshot">
            <a:extLst>
              <a:ext uri="{FF2B5EF4-FFF2-40B4-BE49-F238E27FC236}">
                <a16:creationId xmlns:a16="http://schemas.microsoft.com/office/drawing/2014/main" id="{F82E0CBF-C8DD-BA6F-4A26-191C0BD8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2" r="22398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3B21-8B8E-08D1-4D8A-46331A4FA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/>
              <a:t>Resolution 720 &amp; 1080. Pro only 4k.</a:t>
            </a:r>
          </a:p>
          <a:p>
            <a:r>
              <a:rPr lang="en-GB" sz="2200"/>
              <a:t>Different particle effects</a:t>
            </a:r>
          </a:p>
        </p:txBody>
      </p:sp>
    </p:spTree>
    <p:extLst>
      <p:ext uri="{BB962C8B-B14F-4D97-AF65-F5344CB8AC3E}">
        <p14:creationId xmlns:p14="http://schemas.microsoft.com/office/powerpoint/2010/main" val="352233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1361C-F410-5841-B82E-CD56647E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Audio</a:t>
            </a:r>
          </a:p>
        </p:txBody>
      </p:sp>
      <p:pic>
        <p:nvPicPr>
          <p:cNvPr id="5" name="Picture 4" descr="Sound wave pattern on pixilated monitor">
            <a:extLst>
              <a:ext uri="{FF2B5EF4-FFF2-40B4-BE49-F238E27FC236}">
                <a16:creationId xmlns:a16="http://schemas.microsoft.com/office/drawing/2014/main" id="{5B34B7C3-A021-2F34-D331-0343ACC9A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82" r="3188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2E45-9D19-5214-58AB-84FC482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 dirty="0"/>
              <a:t>Sound effects will be taken from royalty free sites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Sound effects for:</a:t>
            </a:r>
          </a:p>
          <a:p>
            <a:r>
              <a:rPr lang="en-GB" sz="2200" dirty="0"/>
              <a:t>Throwing money, disabling cameras, hiding in boxes, shouting, being spotted, etc…</a:t>
            </a:r>
          </a:p>
        </p:txBody>
      </p:sp>
    </p:spTree>
    <p:extLst>
      <p:ext uri="{BB962C8B-B14F-4D97-AF65-F5344CB8AC3E}">
        <p14:creationId xmlns:p14="http://schemas.microsoft.com/office/powerpoint/2010/main" val="144954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OLYGON - Nature Biomes - Season One">
            <a:extLst>
              <a:ext uri="{FF2B5EF4-FFF2-40B4-BE49-F238E27FC236}">
                <a16:creationId xmlns:a16="http://schemas.microsoft.com/office/drawing/2014/main" id="{4C91C949-CF3C-28BA-849B-8CA543014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 bwMode="auto">
          <a:xfrm>
            <a:off x="20" y="1021"/>
            <a:ext cx="1219198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99046-E573-4C82-9FA4-FEFFDD86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87" y="2119699"/>
            <a:ext cx="4624342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Assets</a:t>
            </a:r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POLYGON - Heist Pack - Synty Studios - Unity and Unreal 3D low poly assets for game development">
            <a:extLst>
              <a:ext uri="{FF2B5EF4-FFF2-40B4-BE49-F238E27FC236}">
                <a16:creationId xmlns:a16="http://schemas.microsoft.com/office/drawing/2014/main" id="{8D8D1D1E-893B-6AD4-43CE-79FF602F5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2" r="22115" b="-5"/>
          <a:stretch/>
        </p:blipFill>
        <p:spPr bwMode="auto"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1A2BE-6784-4E88-AC7A-EC8BCCFAD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b="0" i="0" dirty="0">
              <a:effectLst/>
              <a:latin typeface="Calibri" panose="020F0502020204030204" pitchFamily="34" charset="0"/>
            </a:endParaRPr>
          </a:p>
          <a:p>
            <a:endParaRPr lang="en-GB" sz="1000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Icon asset pack for video games">
            <a:extLst>
              <a:ext uri="{FF2B5EF4-FFF2-40B4-BE49-F238E27FC236}">
                <a16:creationId xmlns:a16="http://schemas.microsoft.com/office/drawing/2014/main" id="{20EAA712-22B1-A175-102B-2920BA8F7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r="22440"/>
          <a:stretch/>
        </p:blipFill>
        <p:spPr bwMode="auto"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imple Sky Mobile Ready Game Asset">
            <a:extLst>
              <a:ext uri="{FF2B5EF4-FFF2-40B4-BE49-F238E27FC236}">
                <a16:creationId xmlns:a16="http://schemas.microsoft.com/office/drawing/2014/main" id="{9B4D1D94-84C8-D8E5-3A03-957F45AE5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r="18336" b="3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POLYGON - City Pack - Synty Studios - Unity and Unreal 3D low poly assets for game development">
            <a:extLst>
              <a:ext uri="{FF2B5EF4-FFF2-40B4-BE49-F238E27FC236}">
                <a16:creationId xmlns:a16="http://schemas.microsoft.com/office/drawing/2014/main" id="{4A28F598-936E-C7A4-356B-03C3F6A9C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r="25022" b="4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1DEAF-881F-B07A-D7EC-888C1554C093}"/>
              </a:ext>
            </a:extLst>
          </p:cNvPr>
          <p:cNvSpPr txBox="1"/>
          <p:nvPr/>
        </p:nvSpPr>
        <p:spPr>
          <a:xfrm>
            <a:off x="35151" y="5549469"/>
            <a:ext cx="6882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1 - 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8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800" b="0" i="1" dirty="0">
                <a:effectLst/>
                <a:latin typeface="Calibri" panose="020F0502020204030204" pitchFamily="34" charset="0"/>
              </a:rPr>
              <a:t>POLYGON - Nature Biomes - Season One Game Assets - Find the Unity Asset in Store</a:t>
            </a:r>
            <a:r>
              <a:rPr lang="en-GB" sz="1800" b="0" i="0" dirty="0">
                <a:effectLst/>
                <a:latin typeface="Calibri" panose="020F0502020204030204" pitchFamily="34" charset="0"/>
              </a:rPr>
              <a:t>. [online] Available at: https://syntystore.com/en-gb/products/polygon-nature-biomes-season-one?_pos=1&amp;_psq=nature&amp;_ss=e&amp;_v=1.0 [Accessed 2 Feb. 2024].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89940-FB3B-0F24-3BA3-196D7DA8112D}"/>
              </a:ext>
            </a:extLst>
          </p:cNvPr>
          <p:cNvSpPr txBox="1"/>
          <p:nvPr/>
        </p:nvSpPr>
        <p:spPr>
          <a:xfrm>
            <a:off x="3170147" y="58018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2 -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Heist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https://syntystore.com/en-gb/products/polygon-heist-pack?_pos=1&amp;_psq=heist&amp;_ss=e&amp;_v=1.0 [Accessed 2 Feb. 2024].</a:t>
            </a:r>
            <a:r>
              <a:rPr lang="en-GB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9F20D-D45A-A802-1331-41BC91E766AF}"/>
              </a:ext>
            </a:extLst>
          </p:cNvPr>
          <p:cNvSpPr txBox="1"/>
          <p:nvPr/>
        </p:nvSpPr>
        <p:spPr>
          <a:xfrm>
            <a:off x="8781865" y="2854272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3  - 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Simple Sky Cartoon Assets | Free Low-Poly Game Assets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https://syntystore.com/en-gb/products/simple-sky-cartoon-assets?_pos=1&amp;_psq=sky&amp;_ss=e&amp;_v=1.0 [Accessed 2 Feb. 2024].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42796-437E-1C59-79C3-4818BD186324}"/>
              </a:ext>
            </a:extLst>
          </p:cNvPr>
          <p:cNvSpPr txBox="1"/>
          <p:nvPr/>
        </p:nvSpPr>
        <p:spPr>
          <a:xfrm>
            <a:off x="3336666" y="370749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4 -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- Icons Pack Game Assets - Find the Unity Asset in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https://syntystore.com/en-gb/products/polygon-icons-pack?_pos=1&amp;_psq=icon&amp;_ss=e&amp;_v=1.0 [Accessed 2 Feb. 2024].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C3DA9-D7BF-F01D-9203-21F4AF91DB1D}"/>
              </a:ext>
            </a:extLst>
          </p:cNvPr>
          <p:cNvSpPr txBox="1"/>
          <p:nvPr/>
        </p:nvSpPr>
        <p:spPr>
          <a:xfrm>
            <a:off x="7001371" y="5549469"/>
            <a:ext cx="27432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5 - 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‌</a:t>
            </a:r>
            <a:r>
              <a:rPr lang="en-GB" sz="1100" b="0" i="0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 Store. (n.d.). 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POLYGON | City Pack Game Assets | </a:t>
            </a:r>
            <a:r>
              <a:rPr lang="en-GB" sz="1100" b="0" i="1" dirty="0" err="1">
                <a:effectLst/>
                <a:latin typeface="Calibri" panose="020F0502020204030204" pitchFamily="34" charset="0"/>
              </a:rPr>
              <a:t>Synty</a:t>
            </a:r>
            <a:r>
              <a:rPr lang="en-GB" sz="1100" b="0" i="1" baseline="30000" dirty="0" err="1">
                <a:effectLst/>
                <a:latin typeface="Calibri" panose="020F0502020204030204" pitchFamily="34" charset="0"/>
              </a:rPr>
              <a:t>TM</a:t>
            </a:r>
            <a:r>
              <a:rPr lang="en-GB" sz="1100" b="0" i="1" dirty="0">
                <a:effectLst/>
                <a:latin typeface="Calibri" panose="020F0502020204030204" pitchFamily="34" charset="0"/>
              </a:rPr>
              <a:t> Official Store</a:t>
            </a:r>
            <a:r>
              <a:rPr lang="en-GB" sz="1100" b="0" i="0" dirty="0">
                <a:effectLst/>
                <a:latin typeface="Calibri" panose="020F0502020204030204" pitchFamily="34" charset="0"/>
              </a:rPr>
              <a:t>. [online] Available at: https://syntystore.com/en-gb/products/polygon-city-pack?_pos=1&amp;_psq=city&amp;_ss=e&amp;_v=1.0 [Accessed 2 Feb. 2024].</a:t>
            </a:r>
          </a:p>
        </p:txBody>
      </p:sp>
    </p:spTree>
    <p:extLst>
      <p:ext uri="{BB962C8B-B14F-4D97-AF65-F5344CB8AC3E}">
        <p14:creationId xmlns:p14="http://schemas.microsoft.com/office/powerpoint/2010/main" val="2249498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641</Words>
  <Application>Microsoft Office PowerPoint</Application>
  <PresentationFormat>Widescreen</PresentationFormat>
  <Paragraphs>81</Paragraphs>
  <Slides>15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Heist of Reckoning</vt:lpstr>
      <vt:lpstr>Themes and gameplay</vt:lpstr>
      <vt:lpstr>Inspiration</vt:lpstr>
      <vt:lpstr>Game Mechanics   </vt:lpstr>
      <vt:lpstr>Player Abilities</vt:lpstr>
      <vt:lpstr>NPCs</vt:lpstr>
      <vt:lpstr>Graphics</vt:lpstr>
      <vt:lpstr>Audio</vt:lpstr>
      <vt:lpstr>Assets</vt:lpstr>
      <vt:lpstr>Controller features</vt:lpstr>
      <vt:lpstr>Development order</vt:lpstr>
      <vt:lpstr>Breakdown of workload</vt:lpstr>
      <vt:lpstr>What if the plan goes wrong</vt:lpstr>
      <vt:lpstr>Planned features for prototype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Heist of Reckoning</dc:title>
  <dc:creator>Matthius Mlengah</dc:creator>
  <cp:lastModifiedBy>Matthius Mlengah</cp:lastModifiedBy>
  <cp:revision>39</cp:revision>
  <dcterms:created xsi:type="dcterms:W3CDTF">2024-02-02T14:17:01Z</dcterms:created>
  <dcterms:modified xsi:type="dcterms:W3CDTF">2024-02-08T16:15:51Z</dcterms:modified>
</cp:coreProperties>
</file>